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62F88-499E-4B56-B21B-9A19A436FC19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70C30-8962-426A-A0D8-A85D8FD37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42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1518F17-06BA-4A60-89B3-57B899CDBD9E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79C7F0-4537-4785-8C6B-72BBB52DA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97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9C7F0-4537-4785-8C6B-72BBB52DAA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63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FC24-0922-464A-B275-7EA8B7F4B46A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4C99-E85B-4E69-A9E1-8F66A98FD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4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FC24-0922-464A-B275-7EA8B7F4B46A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4C99-E85B-4E69-A9E1-8F66A98FD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0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FC24-0922-464A-B275-7EA8B7F4B46A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4C99-E85B-4E69-A9E1-8F66A98FD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FC24-0922-464A-B275-7EA8B7F4B46A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4C99-E85B-4E69-A9E1-8F66A98FD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4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FC24-0922-464A-B275-7EA8B7F4B46A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4C99-E85B-4E69-A9E1-8F66A98FD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3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FC24-0922-464A-B275-7EA8B7F4B46A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4C99-E85B-4E69-A9E1-8F66A98FD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FC24-0922-464A-B275-7EA8B7F4B46A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4C99-E85B-4E69-A9E1-8F66A98FD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4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FC24-0922-464A-B275-7EA8B7F4B46A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4C99-E85B-4E69-A9E1-8F66A98FD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4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FC24-0922-464A-B275-7EA8B7F4B46A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4C99-E85B-4E69-A9E1-8F66A98FD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1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FC24-0922-464A-B275-7EA8B7F4B46A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4C99-E85B-4E69-A9E1-8F66A98FD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84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6FC24-0922-464A-B275-7EA8B7F4B46A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44C99-E85B-4E69-A9E1-8F66A98FD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6FC24-0922-464A-B275-7EA8B7F4B46A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44C99-E85B-4E69-A9E1-8F66A98FD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5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Life Processes</a:t>
            </a:r>
            <a:br>
              <a:rPr lang="en-US" dirty="0" smtClean="0"/>
            </a:br>
            <a:r>
              <a:rPr lang="en-US" dirty="0" smtClean="0"/>
              <a:t>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2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Photosynthesis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033287"/>
            <a:ext cx="8686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risten ITC" panose="03050502040202030202" pitchFamily="66" charset="0"/>
              </a:rPr>
              <a:t>Not a life process of all living things, but it is for plants &amp; producers.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risten ITC" panose="03050502040202030202" pitchFamily="66" charset="0"/>
              </a:rPr>
              <a:t>Using the sun’s energy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risten ITC" panose="03050502040202030202" pitchFamily="66" charset="0"/>
              </a:rPr>
              <a:t>carbon                                 dioxide </a:t>
            </a:r>
          </a:p>
          <a:p>
            <a:pPr lvl="1"/>
            <a:r>
              <a:rPr lang="en-US" sz="3400" dirty="0">
                <a:latin typeface="Kristen ITC" panose="03050502040202030202" pitchFamily="66" charset="0"/>
              </a:rPr>
              <a:t> </a:t>
            </a:r>
            <a:r>
              <a:rPr lang="en-US" sz="3400" dirty="0" smtClean="0">
                <a:latin typeface="Kristen ITC" panose="03050502040202030202" pitchFamily="66" charset="0"/>
              </a:rPr>
              <a:t> &amp; water                                are       </a:t>
            </a:r>
          </a:p>
          <a:p>
            <a:pPr lvl="1"/>
            <a:r>
              <a:rPr lang="en-US" sz="3400" dirty="0">
                <a:latin typeface="Kristen ITC" panose="03050502040202030202" pitchFamily="66" charset="0"/>
              </a:rPr>
              <a:t> </a:t>
            </a:r>
            <a:r>
              <a:rPr lang="en-US" sz="3400" dirty="0" smtClean="0">
                <a:latin typeface="Kristen ITC" panose="03050502040202030202" pitchFamily="66" charset="0"/>
              </a:rPr>
              <a:t> converted                            into    </a:t>
            </a:r>
          </a:p>
          <a:p>
            <a:pPr lvl="1"/>
            <a:r>
              <a:rPr lang="en-US" sz="3400" dirty="0">
                <a:latin typeface="Kristen ITC" panose="03050502040202030202" pitchFamily="66" charset="0"/>
              </a:rPr>
              <a:t> </a:t>
            </a:r>
            <a:r>
              <a:rPr lang="en-US" sz="3400" dirty="0" smtClean="0">
                <a:latin typeface="Kristen ITC" panose="03050502040202030202" pitchFamily="66" charset="0"/>
              </a:rPr>
              <a:t> glucose                                 (food) &amp;   </a:t>
            </a:r>
          </a:p>
          <a:p>
            <a:pPr lvl="1"/>
            <a:r>
              <a:rPr lang="en-US" sz="3400" dirty="0">
                <a:latin typeface="Kristen ITC" panose="03050502040202030202" pitchFamily="66" charset="0"/>
              </a:rPr>
              <a:t> </a:t>
            </a:r>
            <a:r>
              <a:rPr lang="en-US" sz="3400" dirty="0" smtClean="0">
                <a:latin typeface="Kristen ITC" panose="03050502040202030202" pitchFamily="66" charset="0"/>
              </a:rPr>
              <a:t> oxygen for                            the     </a:t>
            </a:r>
          </a:p>
          <a:p>
            <a:pPr lvl="1"/>
            <a:r>
              <a:rPr lang="en-US" sz="3400" dirty="0">
                <a:latin typeface="Kristen ITC" panose="03050502040202030202" pitchFamily="66" charset="0"/>
              </a:rPr>
              <a:t> </a:t>
            </a:r>
            <a:r>
              <a:rPr lang="en-US" sz="3400" dirty="0" smtClean="0">
                <a:latin typeface="Kristen ITC" panose="03050502040202030202" pitchFamily="66" charset="0"/>
              </a:rPr>
              <a:t> plant to                                survive.</a:t>
            </a:r>
            <a:endParaRPr lang="en-US" dirty="0"/>
          </a:p>
        </p:txBody>
      </p:sp>
      <p:pic>
        <p:nvPicPr>
          <p:cNvPr id="8198" name="Picture 6" descr="C:\Users\Kristin\AppData\Local\Microsoft\Windows\Temporary Internet Files\Content.IE5\0K9HE0SA\photosynthesi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706" y="2649114"/>
            <a:ext cx="3424094" cy="420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48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95029"/>
          </a:xfrm>
        </p:spPr>
        <p:txBody>
          <a:bodyPr>
            <a:normAutofit lnSpcReduction="10000"/>
          </a:bodyPr>
          <a:lstStyle/>
          <a:p>
            <a:r>
              <a:rPr lang="en-US" sz="3400" dirty="0" smtClean="0">
                <a:latin typeface="Kristen ITC" panose="03050502040202030202" pitchFamily="66" charset="0"/>
              </a:rPr>
              <a:t>The process of breaking down of food into a smaller useable form. </a:t>
            </a:r>
          </a:p>
          <a:p>
            <a:r>
              <a:rPr lang="en-US" sz="3400" dirty="0" smtClean="0">
                <a:latin typeface="Kristen ITC" panose="03050502040202030202" pitchFamily="66" charset="0"/>
              </a:rPr>
              <a:t>Example -  Chewing</a:t>
            </a:r>
          </a:p>
          <a:p>
            <a:pPr marL="0" indent="0">
              <a:buNone/>
            </a:pPr>
            <a:r>
              <a:rPr lang="en-US" sz="3400" dirty="0">
                <a:latin typeface="Kristen ITC" panose="03050502040202030202" pitchFamily="66" charset="0"/>
              </a:rPr>
              <a:t> </a:t>
            </a:r>
            <a:r>
              <a:rPr lang="en-US" sz="3400" dirty="0" smtClean="0">
                <a:latin typeface="Kristen ITC" panose="03050502040202030202" pitchFamily="66" charset="0"/>
              </a:rPr>
              <a:t> &amp; the digestive </a:t>
            </a:r>
          </a:p>
          <a:p>
            <a:pPr marL="0" indent="0">
              <a:buNone/>
            </a:pPr>
            <a:r>
              <a:rPr lang="en-US" sz="3400" dirty="0">
                <a:latin typeface="Kristen ITC" panose="03050502040202030202" pitchFamily="66" charset="0"/>
              </a:rPr>
              <a:t> </a:t>
            </a:r>
            <a:r>
              <a:rPr lang="en-US" sz="3400" dirty="0" smtClean="0">
                <a:latin typeface="Kristen ITC" panose="03050502040202030202" pitchFamily="66" charset="0"/>
              </a:rPr>
              <a:t> system</a:t>
            </a:r>
            <a:endParaRPr lang="en-US" sz="3400" dirty="0">
              <a:latin typeface="Kristen ITC" panose="03050502040202030202" pitchFamily="66" charset="0"/>
            </a:endParaRPr>
          </a:p>
        </p:txBody>
      </p:sp>
      <p:pic>
        <p:nvPicPr>
          <p:cNvPr id="1028" name="Picture 4" descr="C:\Users\Kristin\AppData\Local\Microsoft\Windows\Temporary Internet Files\Content.IE5\7Z73N1NN\Digestive_system_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875" y="2779685"/>
            <a:ext cx="3737326" cy="404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ristin\AppData\Local\Microsoft\Windows\Temporary Internet Files\Content.IE5\7Z73N1NN\Sblcp_sbchew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95230"/>
            <a:ext cx="2273524" cy="221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20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14601"/>
            <a:ext cx="9124162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400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The </a:t>
            </a:r>
            <a:r>
              <a:rPr lang="en-US" sz="3400" dirty="0">
                <a:solidFill>
                  <a:prstClr val="black"/>
                </a:solidFill>
                <a:latin typeface="Kristen ITC" panose="03050502040202030202" pitchFamily="66" charset="0"/>
              </a:rPr>
              <a:t>process of </a:t>
            </a:r>
            <a:r>
              <a:rPr lang="en-US" sz="3400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taking food or drink in </a:t>
            </a:r>
            <a:endParaRPr lang="en-US" sz="3400" dirty="0">
              <a:solidFill>
                <a:prstClr val="black"/>
              </a:solidFill>
              <a:latin typeface="Kristen ITC" panose="03050502040202030202" pitchFamily="66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black"/>
                </a:solidFill>
                <a:latin typeface="Kristen ITC" panose="03050502040202030202" pitchFamily="66" charset="0"/>
              </a:rPr>
              <a:t>Example -  </a:t>
            </a:r>
            <a:r>
              <a:rPr lang="en-US" sz="3400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taking a bite of something, amoeba surround its prey, drinking</a:t>
            </a:r>
            <a:endParaRPr lang="en-US" sz="3400" dirty="0">
              <a:solidFill>
                <a:prstClr val="black"/>
              </a:solidFill>
              <a:latin typeface="Kristen ITC" panose="03050502040202030202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/>
              <a:t>Ingestion</a:t>
            </a:r>
            <a:endParaRPr lang="en-US" sz="4800" dirty="0"/>
          </a:p>
        </p:txBody>
      </p:sp>
      <p:pic>
        <p:nvPicPr>
          <p:cNvPr id="2052" name="Picture 4" descr="C:\Users\Kristin\AppData\Local\Microsoft\Windows\Temporary Internet Files\Content.IE5\WIY1SMQ6\water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518" y="4780586"/>
            <a:ext cx="2952969" cy="196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Kristin\AppData\Local\Microsoft\Windows\Temporary Internet Files\Content.IE5\7Z73N1NN\phagocytosis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" y="4572000"/>
            <a:ext cx="4342896" cy="2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Kristin\AppData\Local\Microsoft\Windows\Temporary Internet Files\Content.IE5\82AZTB51\image004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518" y="0"/>
            <a:ext cx="3384641" cy="245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Kristin\AppData\Local\Microsoft\Windows\Temporary Internet Files\Content.IE5\HRJWFAIJ\comer-engullendo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65" y="380243"/>
            <a:ext cx="1954212" cy="220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10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9003" y="152400"/>
            <a:ext cx="8229600" cy="73473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Cellular Respiration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94397" y="1063711"/>
            <a:ext cx="8763000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300" dirty="0" smtClean="0">
                <a:latin typeface="Kristen ITC" panose="03050502040202030202" pitchFamily="66" charset="0"/>
              </a:rPr>
              <a:t>Process of breaking down food (glucose) using the chemical oxygen to         release energy (mechanical).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>
                <a:latin typeface="Kristen ITC" panose="03050502040202030202" pitchFamily="66" charset="0"/>
              </a:rPr>
              <a:t>Breathing is </a:t>
            </a:r>
            <a:r>
              <a:rPr lang="en-US" sz="3100" dirty="0" smtClean="0">
                <a:latin typeface="Kristen ITC" panose="03050502040202030202" pitchFamily="66" charset="0"/>
              </a:rPr>
              <a:t>inhalation</a:t>
            </a:r>
            <a:r>
              <a:rPr lang="en-US" sz="3100" dirty="0">
                <a:latin typeface="Kristen ITC" panose="03050502040202030202" pitchFamily="66" charset="0"/>
              </a:rPr>
              <a:t>/</a:t>
            </a:r>
          </a:p>
          <a:p>
            <a:r>
              <a:rPr lang="en-US" sz="3100" dirty="0">
                <a:latin typeface="Kristen ITC" panose="03050502040202030202" pitchFamily="66" charset="0"/>
              </a:rPr>
              <a:t>    exhalation </a:t>
            </a:r>
            <a:r>
              <a:rPr lang="en-US" sz="3100" dirty="0" smtClean="0">
                <a:latin typeface="Kristen ITC" panose="03050502040202030202" pitchFamily="66" charset="0"/>
              </a:rPr>
              <a:t>that </a:t>
            </a:r>
          </a:p>
          <a:p>
            <a:r>
              <a:rPr lang="en-US" sz="3100" dirty="0">
                <a:latin typeface="Kristen ITC" panose="03050502040202030202" pitchFamily="66" charset="0"/>
              </a:rPr>
              <a:t> </a:t>
            </a:r>
            <a:r>
              <a:rPr lang="en-US" sz="3100" dirty="0" smtClean="0">
                <a:latin typeface="Kristen ITC" panose="03050502040202030202" pitchFamily="66" charset="0"/>
              </a:rPr>
              <a:t>   involves </a:t>
            </a:r>
          </a:p>
          <a:p>
            <a:r>
              <a:rPr lang="en-US" sz="3100" dirty="0">
                <a:latin typeface="Kristen ITC" panose="03050502040202030202" pitchFamily="66" charset="0"/>
              </a:rPr>
              <a:t> </a:t>
            </a:r>
            <a:r>
              <a:rPr lang="en-US" sz="3100" dirty="0" smtClean="0">
                <a:latin typeface="Kristen ITC" panose="03050502040202030202" pitchFamily="66" charset="0"/>
              </a:rPr>
              <a:t>   respiration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Kristen ITC" panose="03050502040202030202" pitchFamily="66" charset="0"/>
              </a:rPr>
              <a:t>Example: occurs </a:t>
            </a:r>
          </a:p>
          <a:p>
            <a:r>
              <a:rPr lang="en-US" sz="2900" dirty="0" smtClean="0">
                <a:latin typeface="Kristen ITC" panose="03050502040202030202" pitchFamily="66" charset="0"/>
              </a:rPr>
              <a:t>    in the mitochondria</a:t>
            </a:r>
          </a:p>
          <a:p>
            <a:r>
              <a:rPr lang="en-US" sz="2900" dirty="0" smtClean="0">
                <a:latin typeface="Kristen ITC" panose="03050502040202030202" pitchFamily="66" charset="0"/>
              </a:rPr>
              <a:t>    of cells, breathing </a:t>
            </a:r>
            <a:endParaRPr lang="en-US" sz="2900" dirty="0">
              <a:latin typeface="Kristen ITC" panose="03050502040202030202" pitchFamily="66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134311"/>
            <a:ext cx="5028062" cy="372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99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Regulation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355676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risten ITC" panose="03050502040202030202" pitchFamily="66" charset="0"/>
              </a:rPr>
              <a:t>An attempt to make cell </a:t>
            </a:r>
          </a:p>
          <a:p>
            <a:r>
              <a:rPr lang="en-US" sz="3400" dirty="0" smtClean="0">
                <a:latin typeface="Kristen ITC" panose="03050502040202030202" pitchFamily="66" charset="0"/>
              </a:rPr>
              <a:t>   organism “normal” by responding to    </a:t>
            </a:r>
          </a:p>
          <a:p>
            <a:r>
              <a:rPr lang="en-US" sz="3400" dirty="0">
                <a:latin typeface="Kristen ITC" panose="03050502040202030202" pitchFamily="66" charset="0"/>
              </a:rPr>
              <a:t> </a:t>
            </a:r>
            <a:r>
              <a:rPr lang="en-US" sz="3400" dirty="0" smtClean="0">
                <a:latin typeface="Kristen ITC" panose="03050502040202030202" pitchFamily="66" charset="0"/>
              </a:rPr>
              <a:t>  stimuli within environment, organism,  </a:t>
            </a:r>
          </a:p>
          <a:p>
            <a:r>
              <a:rPr lang="en-US" sz="3400" dirty="0">
                <a:latin typeface="Kristen ITC" panose="03050502040202030202" pitchFamily="66" charset="0"/>
              </a:rPr>
              <a:t> </a:t>
            </a:r>
            <a:r>
              <a:rPr lang="en-US" sz="3400" dirty="0" smtClean="0">
                <a:latin typeface="Kristen ITC" panose="03050502040202030202" pitchFamily="66" charset="0"/>
              </a:rPr>
              <a:t>  cell or surroundings.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risten ITC" panose="03050502040202030202" pitchFamily="66" charset="0"/>
              </a:rPr>
              <a:t>Examples – moving your </a:t>
            </a:r>
          </a:p>
          <a:p>
            <a:r>
              <a:rPr lang="en-US" sz="3400" dirty="0">
                <a:latin typeface="Kristen ITC" panose="03050502040202030202" pitchFamily="66" charset="0"/>
              </a:rPr>
              <a:t> </a:t>
            </a:r>
            <a:r>
              <a:rPr lang="en-US" sz="3400" dirty="0" smtClean="0">
                <a:latin typeface="Kristen ITC" panose="03050502040202030202" pitchFamily="66" charset="0"/>
              </a:rPr>
              <a:t>   hand away from something </a:t>
            </a:r>
          </a:p>
          <a:p>
            <a:r>
              <a:rPr lang="en-US" sz="3400" dirty="0">
                <a:latin typeface="Kristen ITC" panose="03050502040202030202" pitchFamily="66" charset="0"/>
              </a:rPr>
              <a:t> </a:t>
            </a:r>
            <a:r>
              <a:rPr lang="en-US" sz="3400" dirty="0" smtClean="0">
                <a:latin typeface="Kristen ITC" panose="03050502040202030202" pitchFamily="66" charset="0"/>
              </a:rPr>
              <a:t>   hot, yawning, crying, </a:t>
            </a:r>
          </a:p>
          <a:p>
            <a:r>
              <a:rPr lang="en-US" sz="3400" dirty="0">
                <a:latin typeface="Kristen ITC" panose="03050502040202030202" pitchFamily="66" charset="0"/>
              </a:rPr>
              <a:t> </a:t>
            </a:r>
            <a:r>
              <a:rPr lang="en-US" sz="3400" dirty="0" smtClean="0">
                <a:latin typeface="Kristen ITC" panose="03050502040202030202" pitchFamily="66" charset="0"/>
              </a:rPr>
              <a:t>   screaming when startled, </a:t>
            </a:r>
          </a:p>
          <a:p>
            <a:r>
              <a:rPr lang="en-US" sz="3400" dirty="0">
                <a:latin typeface="Kristen ITC" panose="03050502040202030202" pitchFamily="66" charset="0"/>
              </a:rPr>
              <a:t> </a:t>
            </a:r>
            <a:r>
              <a:rPr lang="en-US" sz="3400" dirty="0" smtClean="0">
                <a:latin typeface="Kristen ITC" panose="03050502040202030202" pitchFamily="66" charset="0"/>
              </a:rPr>
              <a:t>   vomiting, burping, sleeping, </a:t>
            </a:r>
          </a:p>
          <a:p>
            <a:r>
              <a:rPr lang="en-US" sz="3400" dirty="0">
                <a:latin typeface="Kristen ITC" panose="03050502040202030202" pitchFamily="66" charset="0"/>
              </a:rPr>
              <a:t> </a:t>
            </a:r>
            <a:r>
              <a:rPr lang="en-US" sz="3400" dirty="0" smtClean="0">
                <a:latin typeface="Kristen ITC" panose="03050502040202030202" pitchFamily="66" charset="0"/>
              </a:rPr>
              <a:t>   etc.</a:t>
            </a:r>
            <a:endParaRPr lang="en-US" sz="3400" dirty="0">
              <a:latin typeface="Kristen ITC" panose="03050502040202030202" pitchFamily="66" charset="0"/>
            </a:endParaRPr>
          </a:p>
        </p:txBody>
      </p:sp>
      <p:pic>
        <p:nvPicPr>
          <p:cNvPr id="4107" name="Picture 11" descr="C:\Users\Kristin\AppData\Local\Microsoft\Windows\Temporary Internet Files\Content.IE5\HRJWFAIJ\scream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981" y="3276600"/>
            <a:ext cx="274281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Kristin\AppData\Local\Microsoft\Windows\Temporary Internet Files\Content.IE5\SMDBN48F\bender___fire_burp__dv__by_53xy83457-d5kkbc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0"/>
            <a:ext cx="2732649" cy="198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4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Reproduction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990600"/>
            <a:ext cx="8839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risten ITC" panose="03050502040202030202" pitchFamily="66" charset="0"/>
              </a:rPr>
              <a:t>Process to make more of a cell or organism.  Can be </a:t>
            </a:r>
            <a:r>
              <a:rPr lang="en-US" sz="3400" u="sng" dirty="0" smtClean="0">
                <a:latin typeface="Kristen ITC" panose="03050502040202030202" pitchFamily="66" charset="0"/>
              </a:rPr>
              <a:t>asexual</a:t>
            </a:r>
            <a:r>
              <a:rPr lang="en-US" sz="3400" dirty="0" smtClean="0">
                <a:latin typeface="Kristen ITC" panose="03050502040202030202" pitchFamily="66" charset="0"/>
              </a:rPr>
              <a:t> (budding, mitosis, meiosis, fission, regeneration) or </a:t>
            </a:r>
            <a:r>
              <a:rPr lang="en-US" sz="3400" u="sng" dirty="0" smtClean="0">
                <a:latin typeface="Kristen ITC" panose="03050502040202030202" pitchFamily="66" charset="0"/>
              </a:rPr>
              <a:t>sexual</a:t>
            </a:r>
            <a:r>
              <a:rPr lang="en-US" sz="3400" dirty="0" smtClean="0">
                <a:latin typeface="Kristen ITC" panose="03050502040202030202" pitchFamily="66" charset="0"/>
              </a:rPr>
              <a:t> (male &amp; female sex cells must fuse)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risten ITC" panose="03050502040202030202" pitchFamily="66" charset="0"/>
              </a:rPr>
              <a:t>Example – </a:t>
            </a:r>
          </a:p>
          <a:p>
            <a:r>
              <a:rPr lang="en-US" sz="3400" dirty="0" smtClean="0">
                <a:latin typeface="Kristen ITC" panose="03050502040202030202" pitchFamily="66" charset="0"/>
              </a:rPr>
              <a:t>    cut healing, </a:t>
            </a:r>
          </a:p>
          <a:p>
            <a:r>
              <a:rPr lang="en-US" sz="3400" dirty="0" smtClean="0">
                <a:latin typeface="Kristen ITC" panose="03050502040202030202" pitchFamily="66" charset="0"/>
              </a:rPr>
              <a:t>    babies, buds </a:t>
            </a:r>
          </a:p>
          <a:p>
            <a:r>
              <a:rPr lang="en-US" sz="3400" dirty="0" smtClean="0">
                <a:latin typeface="Kristen ITC" panose="03050502040202030202" pitchFamily="66" charset="0"/>
              </a:rPr>
              <a:t>    on trees, </a:t>
            </a:r>
          </a:p>
          <a:p>
            <a:r>
              <a:rPr lang="en-US" sz="3400" dirty="0">
                <a:latin typeface="Kristen ITC" panose="03050502040202030202" pitchFamily="66" charset="0"/>
              </a:rPr>
              <a:t> </a:t>
            </a:r>
            <a:r>
              <a:rPr lang="en-US" sz="3400" dirty="0" smtClean="0">
                <a:latin typeface="Kristen ITC" panose="03050502040202030202" pitchFamily="66" charset="0"/>
              </a:rPr>
              <a:t>   growing.</a:t>
            </a:r>
            <a:endParaRPr lang="en-US" sz="3400" dirty="0">
              <a:latin typeface="Kristen ITC" panose="03050502040202030202" pitchFamily="66" charset="0"/>
            </a:endParaRPr>
          </a:p>
        </p:txBody>
      </p:sp>
      <p:pic>
        <p:nvPicPr>
          <p:cNvPr id="5127" name="Picture 7" descr="C:\Users\Kristin\AppData\Local\Microsoft\Windows\Temporary Internet Files\Content.IE5\SMDBN48F\ciliat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7274"/>
            <a:ext cx="5026025" cy="261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8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Reproduction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1143000"/>
            <a:ext cx="8686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How are new cells created </a:t>
            </a:r>
            <a:r>
              <a:rPr lang="en-US" sz="3200" b="1" u="sng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asexually</a:t>
            </a:r>
            <a:r>
              <a:rPr lang="en-US" sz="3200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Body (somatic) cells – created by mitosis &amp; have the full number of chromosomes in each </a:t>
            </a:r>
            <a:r>
              <a:rPr lang="en-US" sz="3200" b="1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(diploid)</a:t>
            </a:r>
            <a:r>
              <a:rPr lang="en-US" sz="3200" b="1" dirty="0" smtClean="0">
                <a:latin typeface="Kristen ITC" panose="03050502040202030202" pitchFamily="66" charset="0"/>
              </a:rPr>
              <a:t>:</a:t>
            </a:r>
            <a:r>
              <a:rPr lang="en-US" sz="3200" b="1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lungs, skin, liver, brain, hair, muscle, bone,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Sex (gamete) cells – created by meiosis &amp; have ½ the number of </a:t>
            </a:r>
          </a:p>
          <a:p>
            <a:r>
              <a:rPr lang="en-US" sz="3200" dirty="0">
                <a:solidFill>
                  <a:prstClr val="black"/>
                </a:solidFill>
                <a:latin typeface="Kristen ITC" panose="03050502040202030202" pitchFamily="66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   chromosomes in each </a:t>
            </a:r>
          </a:p>
          <a:p>
            <a:r>
              <a:rPr lang="en-US" sz="3200" dirty="0">
                <a:solidFill>
                  <a:prstClr val="black"/>
                </a:solidFill>
                <a:latin typeface="Kristen ITC" panose="03050502040202030202" pitchFamily="66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   </a:t>
            </a:r>
            <a:r>
              <a:rPr lang="en-US" sz="3200" b="1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(haploid)</a:t>
            </a:r>
            <a:r>
              <a:rPr lang="en-US" sz="3200" b="1" dirty="0" smtClean="0">
                <a:latin typeface="Kristen ITC" panose="03050502040202030202" pitchFamily="66" charset="0"/>
              </a:rPr>
              <a:t>: </a:t>
            </a:r>
            <a:r>
              <a:rPr lang="en-US" sz="3200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egg &amp; sperm cells</a:t>
            </a:r>
          </a:p>
          <a:p>
            <a:r>
              <a:rPr lang="en-US" sz="3200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**NUCLEUS decides when it is</a:t>
            </a:r>
          </a:p>
          <a:p>
            <a:r>
              <a:rPr lang="en-US" sz="3200" dirty="0">
                <a:solidFill>
                  <a:prstClr val="black"/>
                </a:solidFill>
                <a:latin typeface="Kristen ITC" panose="03050502040202030202" pitchFamily="66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Kristen ITC" panose="03050502040202030202" pitchFamily="66" charset="0"/>
              </a:rPr>
              <a:t> time to reproduce. </a:t>
            </a:r>
            <a:endParaRPr lang="en-US" sz="3200" dirty="0"/>
          </a:p>
        </p:txBody>
      </p:sp>
      <p:pic>
        <p:nvPicPr>
          <p:cNvPr id="6152" name="Picture 8" descr="C:\Users\Kristin\AppData\Local\Microsoft\Windows\Temporary Internet Files\Content.IE5\0K9HE0SA\chromosome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435358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6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Transport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" y="1232972"/>
            <a:ext cx="91440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risten ITC" panose="03050502040202030202" pitchFamily="66" charset="0"/>
              </a:rPr>
              <a:t>Process of moving materials in, out &amp; around cell or organism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risten ITC" panose="03050502040202030202" pitchFamily="66" charset="0"/>
              </a:rPr>
              <a:t>Example- osmosis, </a:t>
            </a:r>
            <a:r>
              <a:rPr lang="en-US" sz="3400" dirty="0" err="1" smtClean="0">
                <a:latin typeface="Kristen ITC" panose="03050502040202030202" pitchFamily="66" charset="0"/>
              </a:rPr>
              <a:t>difussion</a:t>
            </a:r>
            <a:r>
              <a:rPr lang="en-US" sz="3400" dirty="0" smtClean="0">
                <a:latin typeface="Kristen ITC" panose="03050502040202030202" pitchFamily="66" charset="0"/>
              </a:rPr>
              <a:t>, circulatory system, exocytosis, endocytosis, etc.</a:t>
            </a:r>
          </a:p>
          <a:p>
            <a:r>
              <a:rPr lang="en-US" sz="3400" dirty="0" smtClean="0">
                <a:latin typeface="Kristen ITC" panose="03050502040202030202" pitchFamily="66" charset="0"/>
              </a:rPr>
              <a:t>  </a:t>
            </a:r>
            <a:endParaRPr lang="en-US" sz="3400" dirty="0"/>
          </a:p>
        </p:txBody>
      </p:sp>
      <p:pic>
        <p:nvPicPr>
          <p:cNvPr id="7171" name="Picture 3" descr="C:\Users\Kristin\AppData\Local\Microsoft\Windows\Temporary Internet Files\Content.IE5\ZR0FLDZ7\Diffusion.e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64" y="3276600"/>
            <a:ext cx="793525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74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Excretion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1" y="1417638"/>
            <a:ext cx="8686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Kristen ITC" panose="03050502040202030202" pitchFamily="66" charset="0"/>
              </a:rPr>
              <a:t>Process </a:t>
            </a:r>
            <a:r>
              <a:rPr lang="en-US" sz="3400" dirty="0" smtClean="0">
                <a:latin typeface="Kristen ITC" panose="03050502040202030202" pitchFamily="66" charset="0"/>
              </a:rPr>
              <a:t>of removing waste from the cell or organism.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 smtClean="0">
                <a:latin typeface="Kristen ITC" panose="03050502040202030202" pitchFamily="66" charset="0"/>
              </a:rPr>
              <a:t>Example – urination, pooping,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Kristen ITC" panose="03050502040202030202" pitchFamily="66" charset="0"/>
              </a:rPr>
              <a:t> </a:t>
            </a:r>
            <a:r>
              <a:rPr lang="en-US" sz="3400" dirty="0" smtClean="0">
                <a:latin typeface="Kristen ITC" panose="03050502040202030202" pitchFamily="66" charset="0"/>
              </a:rPr>
              <a:t>                                  exocytosis,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Kristen ITC" panose="03050502040202030202" pitchFamily="66" charset="0"/>
              </a:rPr>
              <a:t> </a:t>
            </a:r>
            <a:r>
              <a:rPr lang="en-US" sz="3400" dirty="0" smtClean="0">
                <a:latin typeface="Kristen ITC" panose="03050502040202030202" pitchFamily="66" charset="0"/>
              </a:rPr>
              <a:t>                                  vomiting, lymph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Kristen ITC" panose="03050502040202030202" pitchFamily="66" charset="0"/>
              </a:rPr>
              <a:t> </a:t>
            </a:r>
            <a:r>
              <a:rPr lang="en-US" sz="3400" dirty="0" smtClean="0">
                <a:latin typeface="Kristen ITC" panose="03050502040202030202" pitchFamily="66" charset="0"/>
              </a:rPr>
              <a:t>                                  system, kidneys,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Kristen ITC" panose="03050502040202030202" pitchFamily="66" charset="0"/>
              </a:rPr>
              <a:t> </a:t>
            </a:r>
            <a:r>
              <a:rPr lang="en-US" sz="3400" dirty="0" smtClean="0">
                <a:latin typeface="Kristen ITC" panose="03050502040202030202" pitchFamily="66" charset="0"/>
              </a:rPr>
              <a:t>                                  passing gas,                 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>
                <a:latin typeface="Kristen ITC" panose="03050502040202030202" pitchFamily="66" charset="0"/>
              </a:rPr>
              <a:t> </a:t>
            </a:r>
            <a:r>
              <a:rPr lang="en-US" sz="3400" dirty="0" smtClean="0">
                <a:latin typeface="Kristen ITC" panose="03050502040202030202" pitchFamily="66" charset="0"/>
              </a:rPr>
              <a:t>                                  lysosomes, etc.</a:t>
            </a:r>
            <a:endParaRPr lang="en-US" sz="3400" dirty="0"/>
          </a:p>
        </p:txBody>
      </p:sp>
      <p:pic>
        <p:nvPicPr>
          <p:cNvPr id="9218" name="Picture 2" descr="C:\Users\Kristin\AppData\Local\Microsoft\Windows\Temporary Internet Files\Content.IE5\2E8365AD\slide-1-63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967739"/>
            <a:ext cx="5181600" cy="389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73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397</Words>
  <Application>Microsoft Office PowerPoint</Application>
  <PresentationFormat>On-screen Show (4:3)</PresentationFormat>
  <Paragraphs>66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Kristen ITC</vt:lpstr>
      <vt:lpstr>Office Theme</vt:lpstr>
      <vt:lpstr>Life Processes Notes</vt:lpstr>
      <vt:lpstr>Digestion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Photosynthesis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</dc:creator>
  <cp:lastModifiedBy>545 Sub5</cp:lastModifiedBy>
  <cp:revision>22</cp:revision>
  <cp:lastPrinted>2017-01-17T13:14:21Z</cp:lastPrinted>
  <dcterms:created xsi:type="dcterms:W3CDTF">2017-01-11T22:19:41Z</dcterms:created>
  <dcterms:modified xsi:type="dcterms:W3CDTF">2017-01-17T16:19:18Z</dcterms:modified>
</cp:coreProperties>
</file>