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3CF4-0B7C-4219-A50B-17BC8A1EFF84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D5FB-0E77-47C5-899C-B3D2A9E2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9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3CF4-0B7C-4219-A50B-17BC8A1EFF84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D5FB-0E77-47C5-899C-B3D2A9E2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3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3CF4-0B7C-4219-A50B-17BC8A1EFF84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D5FB-0E77-47C5-899C-B3D2A9E2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8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3CF4-0B7C-4219-A50B-17BC8A1EFF84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D5FB-0E77-47C5-899C-B3D2A9E2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8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3CF4-0B7C-4219-A50B-17BC8A1EFF84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D5FB-0E77-47C5-899C-B3D2A9E2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3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3CF4-0B7C-4219-A50B-17BC8A1EFF84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D5FB-0E77-47C5-899C-B3D2A9E2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3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3CF4-0B7C-4219-A50B-17BC8A1EFF84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D5FB-0E77-47C5-899C-B3D2A9E2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7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3CF4-0B7C-4219-A50B-17BC8A1EFF84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D5FB-0E77-47C5-899C-B3D2A9E2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4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3CF4-0B7C-4219-A50B-17BC8A1EFF84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D5FB-0E77-47C5-899C-B3D2A9E2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7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3CF4-0B7C-4219-A50B-17BC8A1EFF84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D5FB-0E77-47C5-899C-B3D2A9E2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2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3CF4-0B7C-4219-A50B-17BC8A1EFF84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D5FB-0E77-47C5-899C-B3D2A9E2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9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43CF4-0B7C-4219-A50B-17BC8A1EFF84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5D5FB-0E77-47C5-899C-B3D2A9E2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0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87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0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5246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99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0"/>
            <a:ext cx="915246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80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0"/>
            <a:ext cx="915246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716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0"/>
            <a:ext cx="915246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9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918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0"/>
            <a:ext cx="915246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44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890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</dc:creator>
  <cp:lastModifiedBy>Kristin</cp:lastModifiedBy>
  <cp:revision>1</cp:revision>
  <dcterms:created xsi:type="dcterms:W3CDTF">2017-01-12T00:55:13Z</dcterms:created>
  <dcterms:modified xsi:type="dcterms:W3CDTF">2017-01-12T00:59:58Z</dcterms:modified>
</cp:coreProperties>
</file>