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80164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01460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6587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6FC24-0922-464A-B275-7EA8B7F4B46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29254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6FC24-0922-464A-B275-7EA8B7F4B46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152453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6FC24-0922-464A-B275-7EA8B7F4B46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295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6FC24-0922-464A-B275-7EA8B7F4B46A}"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30584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6FC24-0922-464A-B275-7EA8B7F4B46A}"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4263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6FC24-0922-464A-B275-7EA8B7F4B46A}"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39944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6FC24-0922-464A-B275-7EA8B7F4B46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75368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6FC24-0922-464A-B275-7EA8B7F4B46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44C99-E85B-4E69-A9E1-8F66A98FDA0F}" type="slidenum">
              <a:rPr lang="en-US" smtClean="0"/>
              <a:t>‹#›</a:t>
            </a:fld>
            <a:endParaRPr lang="en-US"/>
          </a:p>
        </p:txBody>
      </p:sp>
    </p:spTree>
    <p:extLst>
      <p:ext uri="{BB962C8B-B14F-4D97-AF65-F5344CB8AC3E}">
        <p14:creationId xmlns:p14="http://schemas.microsoft.com/office/powerpoint/2010/main" val="201712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6FC24-0922-464A-B275-7EA8B7F4B46A}"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44C99-E85B-4E69-A9E1-8F66A98FDA0F}" type="slidenum">
              <a:rPr lang="en-US" smtClean="0"/>
              <a:t>‹#›</a:t>
            </a:fld>
            <a:endParaRPr lang="en-US"/>
          </a:p>
        </p:txBody>
      </p:sp>
    </p:spTree>
    <p:extLst>
      <p:ext uri="{BB962C8B-B14F-4D97-AF65-F5344CB8AC3E}">
        <p14:creationId xmlns:p14="http://schemas.microsoft.com/office/powerpoint/2010/main" val="166015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Organelles</a:t>
            </a:r>
            <a:endParaRPr lang="en-US" dirty="0"/>
          </a:p>
        </p:txBody>
      </p:sp>
      <p:sp>
        <p:nvSpPr>
          <p:cNvPr id="3" name="Subtitle 2"/>
          <p:cNvSpPr>
            <a:spLocks noGrp="1"/>
          </p:cNvSpPr>
          <p:nvPr>
            <p:ph type="subTitle" idx="1"/>
          </p:nvPr>
        </p:nvSpPr>
        <p:spPr>
          <a:xfrm>
            <a:off x="1371600" y="3810000"/>
            <a:ext cx="6400800" cy="838200"/>
          </a:xfrm>
        </p:spPr>
        <p:txBody>
          <a:bodyPr/>
          <a:lstStyle/>
          <a:p>
            <a:r>
              <a:rPr lang="en-US" dirty="0" smtClean="0"/>
              <a:t>Define and learn their job(s)</a:t>
            </a:r>
            <a:endParaRPr lang="en-US" dirty="0"/>
          </a:p>
        </p:txBody>
      </p:sp>
    </p:spTree>
    <p:extLst>
      <p:ext uri="{BB962C8B-B14F-4D97-AF65-F5344CB8AC3E}">
        <p14:creationId xmlns:p14="http://schemas.microsoft.com/office/powerpoint/2010/main" val="230172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Cells are the basic </a:t>
            </a:r>
            <a:r>
              <a:rPr lang="en-US" dirty="0"/>
              <a:t>u</a:t>
            </a:r>
            <a:r>
              <a:rPr lang="en-US" dirty="0" smtClean="0"/>
              <a:t>nits of all living things.</a:t>
            </a:r>
            <a:endParaRPr lang="en-US" dirty="0"/>
          </a:p>
        </p:txBody>
      </p:sp>
      <p:sp>
        <p:nvSpPr>
          <p:cNvPr id="3" name="Content Placeholder 2"/>
          <p:cNvSpPr>
            <a:spLocks noGrp="1"/>
          </p:cNvSpPr>
          <p:nvPr>
            <p:ph sz="half" idx="1"/>
          </p:nvPr>
        </p:nvSpPr>
        <p:spPr>
          <a:xfrm>
            <a:off x="457200" y="2743200"/>
            <a:ext cx="8305800" cy="2209800"/>
          </a:xfrm>
        </p:spPr>
        <p:txBody>
          <a:bodyPr/>
          <a:lstStyle/>
          <a:p>
            <a:r>
              <a:rPr lang="en-US" dirty="0" smtClean="0"/>
              <a:t>Cells </a:t>
            </a:r>
          </a:p>
          <a:p>
            <a:pPr lvl="1"/>
            <a:r>
              <a:rPr lang="en-US" dirty="0" smtClean="0"/>
              <a:t>Made of parts called organelles, that each do their own job for the cell</a:t>
            </a:r>
            <a:endParaRPr lang="en-US" dirty="0"/>
          </a:p>
        </p:txBody>
      </p:sp>
    </p:spTree>
    <p:extLst>
      <p:ext uri="{BB962C8B-B14F-4D97-AF65-F5344CB8AC3E}">
        <p14:creationId xmlns:p14="http://schemas.microsoft.com/office/powerpoint/2010/main" val="168845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and functions of cells</a:t>
            </a:r>
            <a:endParaRPr lang="en-US" dirty="0"/>
          </a:p>
        </p:txBody>
      </p:sp>
      <p:sp>
        <p:nvSpPr>
          <p:cNvPr id="3" name="Content Placeholder 2"/>
          <p:cNvSpPr>
            <a:spLocks noGrp="1"/>
          </p:cNvSpPr>
          <p:nvPr>
            <p:ph sz="half" idx="1"/>
          </p:nvPr>
        </p:nvSpPr>
        <p:spPr/>
        <p:txBody>
          <a:bodyPr/>
          <a:lstStyle/>
          <a:p>
            <a:r>
              <a:rPr lang="en-US" dirty="0" smtClean="0"/>
              <a:t>Nucleus</a:t>
            </a:r>
          </a:p>
          <a:p>
            <a:pPr lvl="1"/>
            <a:r>
              <a:rPr lang="en-US" dirty="0" smtClean="0"/>
              <a:t>Largest organelle that stores the chromatin (genetic material) and controls all the cells activities.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3733800"/>
            <a:ext cx="4038600" cy="268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07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94" y="0"/>
            <a:ext cx="9107606" cy="1447800"/>
          </a:xfrm>
        </p:spPr>
        <p:txBody>
          <a:bodyPr/>
          <a:lstStyle/>
          <a:p>
            <a:r>
              <a:rPr lang="en-US" dirty="0" smtClean="0"/>
              <a:t>Cell Membrane</a:t>
            </a:r>
          </a:p>
          <a:p>
            <a:pPr lvl="1"/>
            <a:r>
              <a:rPr lang="en-US" dirty="0" smtClean="0"/>
              <a:t>It is like a security guard.  No one gets in or out of the cell without its permission and it is “selective” about what it lets in and out.</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0" y="3276600"/>
            <a:ext cx="5322398" cy="13866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Osmosis</a:t>
            </a:r>
          </a:p>
          <a:p>
            <a:pPr lvl="1"/>
            <a:r>
              <a:rPr lang="en-US" dirty="0"/>
              <a:t> </a:t>
            </a:r>
            <a:r>
              <a:rPr lang="en-US" dirty="0" smtClean="0"/>
              <a:t>the diffusion of water molecules across a membrane.</a:t>
            </a:r>
            <a:endParaRPr lang="en-US" dirty="0"/>
          </a:p>
        </p:txBody>
      </p:sp>
      <p:sp>
        <p:nvSpPr>
          <p:cNvPr id="6" name="Content Placeholder 2"/>
          <p:cNvSpPr txBox="1">
            <a:spLocks/>
          </p:cNvSpPr>
          <p:nvPr/>
        </p:nvSpPr>
        <p:spPr>
          <a:xfrm>
            <a:off x="0" y="1676401"/>
            <a:ext cx="5291919" cy="16001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Selectively Permeable</a:t>
            </a:r>
          </a:p>
          <a:p>
            <a:pPr lvl="1"/>
            <a:r>
              <a:rPr lang="en-US" dirty="0"/>
              <a:t> one that allows certain molecules or ions to pass through it by means of active or passive transport</a:t>
            </a:r>
          </a:p>
        </p:txBody>
      </p:sp>
      <p:sp>
        <p:nvSpPr>
          <p:cNvPr id="7" name="Content Placeholder 2"/>
          <p:cNvSpPr txBox="1">
            <a:spLocks/>
          </p:cNvSpPr>
          <p:nvPr/>
        </p:nvSpPr>
        <p:spPr>
          <a:xfrm>
            <a:off x="0" y="4663281"/>
            <a:ext cx="6655900" cy="196611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Diffussion</a:t>
            </a:r>
            <a:endParaRPr lang="en-US" dirty="0" smtClean="0"/>
          </a:p>
          <a:p>
            <a:pPr lvl="1"/>
            <a:r>
              <a:rPr lang="en-US" dirty="0" smtClean="0"/>
              <a:t> the movement of a substance across</a:t>
            </a:r>
          </a:p>
          <a:p>
            <a:pPr marL="457200" lvl="1" indent="0">
              <a:buNone/>
            </a:pPr>
            <a:r>
              <a:rPr lang="en-US" dirty="0"/>
              <a:t> </a:t>
            </a:r>
            <a:r>
              <a:rPr lang="en-US" dirty="0" smtClean="0"/>
              <a:t>    a membrane due to difference in </a:t>
            </a:r>
          </a:p>
          <a:p>
            <a:pPr marL="457200" lvl="1" indent="0">
              <a:buNone/>
            </a:pPr>
            <a:r>
              <a:rPr lang="en-US" dirty="0"/>
              <a:t> </a:t>
            </a:r>
            <a:r>
              <a:rPr lang="en-US" dirty="0" smtClean="0"/>
              <a:t>    concentration, without any help from other     </a:t>
            </a:r>
          </a:p>
          <a:p>
            <a:pPr marL="457200" lvl="1" indent="0">
              <a:buNone/>
            </a:pPr>
            <a:r>
              <a:rPr lang="en-US" dirty="0"/>
              <a:t> </a:t>
            </a:r>
            <a:r>
              <a:rPr lang="en-US" dirty="0" smtClean="0"/>
              <a:t>    molecules.</a:t>
            </a:r>
            <a:endParaRPr lang="en-US" dirty="0"/>
          </a:p>
        </p:txBody>
      </p:sp>
    </p:spTree>
    <p:extLst>
      <p:ext uri="{BB962C8B-B14F-4D97-AF65-F5344CB8AC3E}">
        <p14:creationId xmlns:p14="http://schemas.microsoft.com/office/powerpoint/2010/main" val="281812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Cell Wall</a:t>
            </a:r>
          </a:p>
          <a:p>
            <a:pPr lvl="1"/>
            <a:r>
              <a:rPr lang="en-US" dirty="0" smtClean="0"/>
              <a:t>Found only in plant cells,</a:t>
            </a:r>
          </a:p>
          <a:p>
            <a:pPr marL="457200" lvl="1" indent="0">
              <a:buNone/>
            </a:pPr>
            <a:r>
              <a:rPr lang="en-US" dirty="0"/>
              <a:t> </a:t>
            </a:r>
            <a:r>
              <a:rPr lang="en-US" dirty="0" smtClean="0"/>
              <a:t>   is non-living, and</a:t>
            </a:r>
          </a:p>
          <a:p>
            <a:pPr marL="457200" lvl="1" indent="0">
              <a:buNone/>
            </a:pPr>
            <a:r>
              <a:rPr lang="en-US" dirty="0"/>
              <a:t> </a:t>
            </a:r>
            <a:r>
              <a:rPr lang="en-US" dirty="0" smtClean="0"/>
              <a:t>   supports </a:t>
            </a:r>
          </a:p>
          <a:p>
            <a:pPr marL="457200" lvl="1" indent="0">
              <a:buNone/>
            </a:pPr>
            <a:r>
              <a:rPr lang="en-US" dirty="0"/>
              <a:t> </a:t>
            </a:r>
            <a:r>
              <a:rPr lang="en-US" dirty="0" smtClean="0"/>
              <a:t>   and</a:t>
            </a:r>
          </a:p>
          <a:p>
            <a:pPr marL="457200" lvl="1" indent="0">
              <a:buNone/>
            </a:pPr>
            <a:r>
              <a:rPr lang="en-US" dirty="0" smtClean="0"/>
              <a:t>    protects</a:t>
            </a:r>
          </a:p>
          <a:p>
            <a:pPr marL="457200" lvl="1" indent="0">
              <a:buNone/>
            </a:pPr>
            <a:r>
              <a:rPr lang="en-US" dirty="0"/>
              <a:t> </a:t>
            </a:r>
            <a:r>
              <a:rPr lang="en-US" dirty="0" smtClean="0"/>
              <a:t>    the cell.</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14600" y="3219329"/>
            <a:ext cx="2720891" cy="363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103" y="1447800"/>
            <a:ext cx="4038600" cy="37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90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5897563"/>
          </a:xfrm>
        </p:spPr>
        <p:txBody>
          <a:bodyPr/>
          <a:lstStyle/>
          <a:p>
            <a:r>
              <a:rPr lang="en-US" dirty="0" smtClean="0"/>
              <a:t>Mitochondria </a:t>
            </a:r>
          </a:p>
          <a:p>
            <a:pPr lvl="1"/>
            <a:r>
              <a:rPr lang="en-US" dirty="0" smtClean="0"/>
              <a:t>Considered the powerhouse of the cell because they break down food (glucose) and release energy! This is known as cellular respiration.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1185">
            <a:off x="285099" y="3496570"/>
            <a:ext cx="4408487"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91564">
            <a:off x="5562600" y="172"/>
            <a:ext cx="3322637"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692261">
            <a:off x="5105400" y="2667000"/>
            <a:ext cx="3731075" cy="416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50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6222" y="127172"/>
            <a:ext cx="4956003" cy="2438400"/>
          </a:xfrm>
        </p:spPr>
        <p:txBody>
          <a:bodyPr>
            <a:normAutofit fontScale="92500"/>
          </a:bodyPr>
          <a:lstStyle/>
          <a:p>
            <a:r>
              <a:rPr lang="en-US" dirty="0" err="1" smtClean="0"/>
              <a:t>Vacule</a:t>
            </a:r>
            <a:endParaRPr lang="en-US" dirty="0" smtClean="0"/>
          </a:p>
          <a:p>
            <a:pPr lvl="1"/>
            <a:r>
              <a:rPr lang="en-US" dirty="0" smtClean="0"/>
              <a:t>a temporary storage area in the cell that holds water, food, and waste.</a:t>
            </a:r>
          </a:p>
          <a:p>
            <a:pPr lvl="1"/>
            <a:r>
              <a:rPr lang="en-US" dirty="0" smtClean="0"/>
              <a:t>are small and numerous in animal cells but there is only one really big one in plant cells.</a:t>
            </a:r>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565572"/>
            <a:ext cx="49498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2606">
            <a:off x="-16482" y="3608560"/>
            <a:ext cx="4078287"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99" y="178125"/>
            <a:ext cx="41878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2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64" y="228600"/>
            <a:ext cx="426113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16476" y="3429000"/>
            <a:ext cx="4038600" cy="3276599"/>
          </a:xfrm>
        </p:spPr>
        <p:txBody>
          <a:bodyPr/>
          <a:lstStyle/>
          <a:p>
            <a:r>
              <a:rPr lang="en-US" dirty="0" smtClean="0"/>
              <a:t>Cytoplasm</a:t>
            </a:r>
          </a:p>
          <a:p>
            <a:pPr lvl="1"/>
            <a:r>
              <a:rPr lang="en-US" dirty="0" smtClean="0"/>
              <a:t>the  “stuff” that supports all the organelles and allows them to get their jobs done so the cell can continue living.  It is vital to the cell and is mostly made of water.</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267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6477000" cy="5410199"/>
          </a:xfrm>
        </p:spPr>
        <p:txBody>
          <a:bodyPr>
            <a:normAutofit/>
          </a:bodyPr>
          <a:lstStyle/>
          <a:p>
            <a:r>
              <a:rPr lang="en-US" dirty="0" smtClean="0"/>
              <a:t>Chloroplasts</a:t>
            </a:r>
          </a:p>
          <a:p>
            <a:pPr lvl="1"/>
            <a:r>
              <a:rPr lang="en-US" dirty="0" smtClean="0"/>
              <a:t>Naturally </a:t>
            </a:r>
            <a:r>
              <a:rPr lang="en-US" b="1" dirty="0" smtClean="0"/>
              <a:t>GREEN</a:t>
            </a:r>
            <a:r>
              <a:rPr lang="en-US" dirty="0" smtClean="0"/>
              <a:t> and make all the </a:t>
            </a:r>
          </a:p>
          <a:p>
            <a:pPr marL="457200" lvl="1" indent="0">
              <a:buNone/>
            </a:pPr>
            <a:r>
              <a:rPr lang="en-US" dirty="0"/>
              <a:t> </a:t>
            </a:r>
            <a:r>
              <a:rPr lang="en-US" dirty="0" smtClean="0"/>
              <a:t>   food for plants only.  This food is in </a:t>
            </a:r>
          </a:p>
          <a:p>
            <a:pPr marL="457200" lvl="1" indent="0">
              <a:buNone/>
            </a:pPr>
            <a:r>
              <a:rPr lang="en-US" dirty="0"/>
              <a:t> </a:t>
            </a:r>
            <a:r>
              <a:rPr lang="en-US" dirty="0" smtClean="0"/>
              <a:t>   the form of a sugar called glucose.</a:t>
            </a:r>
          </a:p>
          <a:p>
            <a:pPr lvl="1"/>
            <a:r>
              <a:rPr lang="en-US" dirty="0" smtClean="0"/>
              <a:t>Think of the  chloroplasts as </a:t>
            </a:r>
          </a:p>
          <a:p>
            <a:pPr marL="457200" lvl="1" indent="0">
              <a:buNone/>
            </a:pPr>
            <a:r>
              <a:rPr lang="en-US" dirty="0"/>
              <a:t> </a:t>
            </a:r>
            <a:r>
              <a:rPr lang="en-US" dirty="0" smtClean="0"/>
              <a:t>    the food makers </a:t>
            </a:r>
          </a:p>
          <a:p>
            <a:pPr marL="457200" lvl="1" indent="0">
              <a:buNone/>
            </a:pPr>
            <a:r>
              <a:rPr lang="en-US" dirty="0"/>
              <a:t> </a:t>
            </a:r>
            <a:r>
              <a:rPr lang="en-US" dirty="0" smtClean="0"/>
              <a:t>    or providers and </a:t>
            </a:r>
          </a:p>
          <a:p>
            <a:pPr marL="457200" lvl="1" indent="0">
              <a:buNone/>
            </a:pPr>
            <a:r>
              <a:rPr lang="en-US" dirty="0"/>
              <a:t> </a:t>
            </a:r>
            <a:r>
              <a:rPr lang="en-US" dirty="0" smtClean="0"/>
              <a:t>    the mitochondria </a:t>
            </a:r>
          </a:p>
          <a:p>
            <a:pPr marL="457200" lvl="1" indent="0">
              <a:buNone/>
            </a:pPr>
            <a:r>
              <a:rPr lang="en-US" dirty="0"/>
              <a:t> </a:t>
            </a:r>
            <a:r>
              <a:rPr lang="en-US" dirty="0" smtClean="0"/>
              <a:t>    as the energy </a:t>
            </a:r>
          </a:p>
          <a:p>
            <a:pPr marL="457200" lvl="1" indent="0">
              <a:buNone/>
            </a:pPr>
            <a:r>
              <a:rPr lang="en-US" dirty="0"/>
              <a:t> </a:t>
            </a:r>
            <a:r>
              <a:rPr lang="en-US" dirty="0" smtClean="0"/>
              <a:t>    releasers or food </a:t>
            </a:r>
          </a:p>
          <a:p>
            <a:pPr marL="457200" lvl="1" indent="0">
              <a:buNone/>
            </a:pPr>
            <a:r>
              <a:rPr lang="en-US" dirty="0"/>
              <a:t> </a:t>
            </a:r>
            <a:r>
              <a:rPr lang="en-US" dirty="0" smtClean="0"/>
              <a:t>   “</a:t>
            </a:r>
            <a:r>
              <a:rPr lang="en-US" dirty="0" err="1" smtClean="0"/>
              <a:t>breakerdowners</a:t>
            </a:r>
            <a:r>
              <a:rPr lang="en-US"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787" y="3352800"/>
            <a:ext cx="53832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7" y="28832"/>
            <a:ext cx="3554413"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61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298</Words>
  <Application>Microsoft Office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Cell Organelles</vt:lpstr>
      <vt:lpstr>Cells are the basic units of all living things.</vt:lpstr>
      <vt:lpstr>Parts and functions of cells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dc:creator>
  <cp:lastModifiedBy>545 Sub5</cp:lastModifiedBy>
  <cp:revision>14</cp:revision>
  <dcterms:created xsi:type="dcterms:W3CDTF">2017-01-11T22:19:41Z</dcterms:created>
  <dcterms:modified xsi:type="dcterms:W3CDTF">2017-01-13T16:17:31Z</dcterms:modified>
  <cp:contentStatus/>
</cp:coreProperties>
</file>